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331" r:id="rId9"/>
    <p:sldId id="330" r:id="rId10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873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430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05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52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76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757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9743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5094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878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042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5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7884F-DE3F-437F-B6F3-5CFC95194454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03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8761" cy="685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165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59F545A-6459-A0A6-BAC0-9096AD49CF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6"/>
          <a:stretch/>
        </p:blipFill>
        <p:spPr>
          <a:xfrm>
            <a:off x="218816" y="2668555"/>
            <a:ext cx="2095176" cy="1427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6219576-C329-3194-2ACC-E2EB3C2943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98" b="10730"/>
          <a:stretch/>
        </p:blipFill>
        <p:spPr>
          <a:xfrm>
            <a:off x="4776913" y="2663811"/>
            <a:ext cx="2277029" cy="143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298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46C7C83-164A-65A7-DDAA-A050CA1381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79" y="2444621"/>
            <a:ext cx="2916267" cy="16515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380D14C6-CDFD-420A-5E18-37B1A2A03E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048" y="4612383"/>
            <a:ext cx="2308646" cy="1303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3833559E-5012-1ABB-D911-7479AE98F1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3" y="4282751"/>
            <a:ext cx="3293706" cy="1492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7BB19EB9-6B83-E128-F4E7-D5217C104C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2" y="4612383"/>
            <a:ext cx="1138335" cy="1163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174957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3"/>
          <a:srcRect l="34517" t="45855" r="51129" b="39866"/>
          <a:stretch/>
        </p:blipFill>
        <p:spPr bwMode="auto">
          <a:xfrm>
            <a:off x="8340675" y="3312175"/>
            <a:ext cx="1693662" cy="8868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/>
          <a:srcRect l="34279" t="54948" r="55743" b="30771"/>
          <a:stretch/>
        </p:blipFill>
        <p:spPr bwMode="auto">
          <a:xfrm>
            <a:off x="6598650" y="3306018"/>
            <a:ext cx="1618918" cy="893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5"/>
          <a:srcRect l="35020" t="36338" r="55000" b="49376"/>
          <a:stretch/>
        </p:blipFill>
        <p:spPr bwMode="auto">
          <a:xfrm>
            <a:off x="4643639" y="3375788"/>
            <a:ext cx="1801943" cy="946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6"/>
          <a:srcRect l="34289" t="61000" r="41827" b="24276"/>
          <a:stretch/>
        </p:blipFill>
        <p:spPr bwMode="auto">
          <a:xfrm>
            <a:off x="2383356" y="3375788"/>
            <a:ext cx="2167135" cy="823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7"/>
          <a:srcRect l="36240" t="64457" r="52807" b="17794"/>
          <a:stretch/>
        </p:blipFill>
        <p:spPr bwMode="auto">
          <a:xfrm>
            <a:off x="10589577" y="1645335"/>
            <a:ext cx="1105118" cy="11219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8"/>
          <a:srcRect l="34776" t="25953" r="50134" b="54133"/>
          <a:stretch/>
        </p:blipFill>
        <p:spPr bwMode="auto">
          <a:xfrm>
            <a:off x="2272187" y="4901129"/>
            <a:ext cx="1770424" cy="9462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/>
          <p:cNvPicPr/>
          <p:nvPr/>
        </p:nvPicPr>
        <p:blipFill rotWithShape="1">
          <a:blip r:embed="rId9"/>
          <a:srcRect l="35512" t="41536" r="50862" b="39856"/>
          <a:stretch/>
        </p:blipFill>
        <p:spPr bwMode="auto">
          <a:xfrm>
            <a:off x="4168855" y="4901129"/>
            <a:ext cx="1858965" cy="9462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8"/>
          <a:srcRect l="35164" t="51070" r="49524" b="28512"/>
          <a:stretch/>
        </p:blipFill>
        <p:spPr bwMode="auto">
          <a:xfrm>
            <a:off x="9950117" y="4901128"/>
            <a:ext cx="782052" cy="9462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84ED7F6-363F-DCC1-AC46-5A67D8FC572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461716" y="2749191"/>
            <a:ext cx="1205993" cy="1693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48018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05600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 rotWithShape="1">
          <a:blip r:embed="rId3"/>
          <a:srcRect l="35509" t="70089" r="52805" b="14747"/>
          <a:stretch/>
        </p:blipFill>
        <p:spPr bwMode="auto">
          <a:xfrm>
            <a:off x="8977078" y="3575251"/>
            <a:ext cx="2829911" cy="17988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/>
          <p:cNvPicPr/>
          <p:nvPr/>
        </p:nvPicPr>
        <p:blipFill rotWithShape="1">
          <a:blip r:embed="rId4"/>
          <a:srcRect l="34775" t="34170" r="56956" b="45932"/>
          <a:stretch/>
        </p:blipFill>
        <p:spPr bwMode="auto">
          <a:xfrm>
            <a:off x="3912693" y="3575251"/>
            <a:ext cx="2199349" cy="17988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48" b="33568"/>
          <a:stretch/>
        </p:blipFill>
        <p:spPr>
          <a:xfrm>
            <a:off x="3996669" y="640376"/>
            <a:ext cx="2830949" cy="1337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82266B1-AA80-FCB2-6CF2-205351DE0B2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7" b="10748"/>
          <a:stretch/>
        </p:blipFill>
        <p:spPr>
          <a:xfrm>
            <a:off x="3996669" y="1945035"/>
            <a:ext cx="2830949" cy="1337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A50273AD-C8E7-601D-83A6-5231187F699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2" t="12245" r="11130" b="11974"/>
          <a:stretch/>
        </p:blipFill>
        <p:spPr>
          <a:xfrm>
            <a:off x="6734312" y="640376"/>
            <a:ext cx="1728553" cy="13335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20E7DEF2-1BCE-C990-C6D9-373D741DACA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02" b="29932"/>
          <a:stretch/>
        </p:blipFill>
        <p:spPr>
          <a:xfrm>
            <a:off x="6734312" y="1961652"/>
            <a:ext cx="1728553" cy="13085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709B4B22-2015-0A6D-CACD-3DD6505150D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7" b="30748"/>
          <a:stretch/>
        </p:blipFill>
        <p:spPr>
          <a:xfrm>
            <a:off x="8440965" y="630158"/>
            <a:ext cx="3366023" cy="26395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727188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26442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3"/>
          <a:srcRect l="35750" t="41526" r="32075" b="42881"/>
          <a:stretch/>
        </p:blipFill>
        <p:spPr bwMode="auto">
          <a:xfrm>
            <a:off x="2727158" y="5220919"/>
            <a:ext cx="3368842" cy="907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/>
          <a:srcRect l="35263" t="42822" r="30932" b="35963"/>
          <a:stretch/>
        </p:blipFill>
        <p:spPr bwMode="auto">
          <a:xfrm>
            <a:off x="2727158" y="3780003"/>
            <a:ext cx="3015916" cy="1000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5"/>
          <a:srcRect l="37697" t="38499" r="36738" b="48076"/>
          <a:stretch/>
        </p:blipFill>
        <p:spPr bwMode="auto">
          <a:xfrm>
            <a:off x="5871411" y="2296894"/>
            <a:ext cx="2759241" cy="1042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6"/>
          <a:srcRect l="34049" t="41096" r="50625" b="41165"/>
          <a:stretch/>
        </p:blipFill>
        <p:spPr bwMode="auto">
          <a:xfrm>
            <a:off x="8849877" y="2259461"/>
            <a:ext cx="1497281" cy="1080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6"/>
          <a:srcRect l="44755" t="69221" r="45226" b="7556"/>
          <a:stretch/>
        </p:blipFill>
        <p:spPr bwMode="auto">
          <a:xfrm>
            <a:off x="7090609" y="3760994"/>
            <a:ext cx="1219201" cy="1019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7"/>
          <a:srcRect l="35019" t="38501" r="37697" b="42868"/>
          <a:stretch/>
        </p:blipFill>
        <p:spPr bwMode="auto">
          <a:xfrm>
            <a:off x="8823158" y="5220919"/>
            <a:ext cx="2090839" cy="1019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534D2D7-EA79-3F42-6CE9-7E89DC02C75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6"/>
          <a:stretch/>
        </p:blipFill>
        <p:spPr>
          <a:xfrm>
            <a:off x="8849877" y="3513221"/>
            <a:ext cx="3233265" cy="13105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99"/>
          <a:stretch/>
        </p:blipFill>
        <p:spPr>
          <a:xfrm>
            <a:off x="6351287" y="5147340"/>
            <a:ext cx="1746507" cy="1093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75931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4716443-2CCF-8BB1-E86B-9469BAD79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E7C7A9EB-B51D-E52F-F848-49DC05B8292C}"/>
              </a:ext>
            </a:extLst>
          </p:cNvPr>
          <p:cNvSpPr/>
          <p:nvPr/>
        </p:nvSpPr>
        <p:spPr>
          <a:xfrm>
            <a:off x="10702212" y="6307494"/>
            <a:ext cx="1147666" cy="2146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61E407C-C611-C3CA-8DAC-6DEA14BF81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848" y="3732245"/>
            <a:ext cx="3478596" cy="1959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494884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5522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28175" y="568018"/>
            <a:ext cx="1610915" cy="2863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64" y="1194484"/>
            <a:ext cx="2863851" cy="1610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150" y="1194483"/>
            <a:ext cx="2471293" cy="1610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035" y="1194483"/>
            <a:ext cx="2140753" cy="1610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62"/>
          <a:stretch/>
        </p:blipFill>
        <p:spPr>
          <a:xfrm>
            <a:off x="667263" y="3115903"/>
            <a:ext cx="2863851" cy="17679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708" y="3144944"/>
            <a:ext cx="2863849" cy="1738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44"/>
          <a:stretch/>
        </p:blipFill>
        <p:spPr>
          <a:xfrm>
            <a:off x="6797794" y="3115903"/>
            <a:ext cx="1316477" cy="1783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93"/>
          <a:stretch/>
        </p:blipFill>
        <p:spPr>
          <a:xfrm rot="16200000">
            <a:off x="9055266" y="2438644"/>
            <a:ext cx="1757226" cy="31698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01554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67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740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Galería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admin</cp:lastModifiedBy>
  <cp:revision>37</cp:revision>
  <cp:lastPrinted>2026-05-20T19:31:45Z</cp:lastPrinted>
  <dcterms:created xsi:type="dcterms:W3CDTF">2026-05-12T03:27:45Z</dcterms:created>
  <dcterms:modified xsi:type="dcterms:W3CDTF">2026-05-29T21:14:03Z</dcterms:modified>
</cp:coreProperties>
</file>